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733723" r:id="rId1"/>
  </p:sldMasterIdLst>
  <p:sldIdLst>
    <p:sldId id="313" r:id="rId2"/>
    <p:sldId id="312" r:id="rId3"/>
    <p:sldId id="314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74" y="16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Etiopathogenesis</a:t>
          </a:r>
          <a:r>
            <a:rPr lang="en-IN" sz="1800" dirty="0" smtClean="0"/>
            <a:t>.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Types</a:t>
          </a:r>
          <a:r>
            <a:rPr lang="en-IN" sz="1800" baseline="0" dirty="0" smtClean="0"/>
            <a:t> of </a:t>
          </a:r>
          <a:r>
            <a:rPr lang="en-IN" sz="1800" baseline="0" dirty="0" err="1" smtClean="0"/>
            <a:t>periodontitis</a:t>
          </a:r>
          <a:r>
            <a:rPr lang="en-IN" sz="1800" baseline="0" dirty="0" smtClean="0"/>
            <a:t>.</a:t>
          </a:r>
          <a:endParaRPr lang="en-IN" sz="18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16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5260BC04-2E54-4DD6-B732-1654F3DF9B7A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1600" dirty="0"/>
        </a:p>
      </dgm:t>
    </dgm:pt>
    <dgm:pt modelId="{823D52D9-CBCF-4B00-92CB-1256FD6DC67F}" type="parTrans" cxnId="{A6674487-C48F-4248-9A16-18A1089186C4}">
      <dgm:prSet/>
      <dgm:spPr/>
    </dgm:pt>
    <dgm:pt modelId="{F45411B7-FCF6-49AB-BFE2-C0C07C165954}" type="sibTrans" cxnId="{A6674487-C48F-4248-9A16-18A1089186C4}">
      <dgm:prSet/>
      <dgm:spPr/>
    </dgm:pt>
    <dgm:pt modelId="{1CB4A781-18C0-4172-8328-7C258E2A832F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600" dirty="0" smtClean="0"/>
            <a:t>Normal features of </a:t>
          </a:r>
          <a:r>
            <a:rPr lang="en-IN" sz="1600" dirty="0" err="1" smtClean="0"/>
            <a:t>gingiva</a:t>
          </a:r>
          <a:endParaRPr lang="en-IN" sz="1600" dirty="0"/>
        </a:p>
      </dgm:t>
    </dgm:pt>
    <dgm:pt modelId="{F90F6C85-063A-404E-97A8-920C3F5FC385}" type="parTrans" cxnId="{072FC69F-6063-47B3-8E1B-1CC501CB1008}">
      <dgm:prSet/>
      <dgm:spPr/>
    </dgm:pt>
    <dgm:pt modelId="{CC146FFD-FDE1-4BEA-B3E6-1BF1CA97FD11}" type="sibTrans" cxnId="{072FC69F-6063-47B3-8E1B-1CC501CB1008}">
      <dgm:prSet/>
      <dgm:spPr/>
    </dgm:pt>
    <dgm:pt modelId="{C6591132-2040-4A59-835F-ABEB7116B09F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1800" dirty="0"/>
        </a:p>
      </dgm:t>
    </dgm:pt>
    <dgm:pt modelId="{7E3C5C76-5BB1-4D0C-B85E-2FE7D2F27F97}" type="parTrans" cxnId="{78BDCB27-56A2-49F2-9536-60949C71EA88}">
      <dgm:prSet/>
      <dgm:spPr/>
    </dgm:pt>
    <dgm:pt modelId="{90DD30A3-491C-4F6B-B319-0168A7DB611A}" type="sibTrans" cxnId="{78BDCB27-56A2-49F2-9536-60949C71EA88}">
      <dgm:prSet/>
      <dgm:spPr/>
    </dgm:pt>
    <dgm:pt modelId="{BEC341B5-715C-4901-B859-173625C02D71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600" dirty="0" smtClean="0"/>
            <a:t>Stages of gingivitis</a:t>
          </a:r>
          <a:endParaRPr lang="en-IN" sz="1600" dirty="0"/>
        </a:p>
      </dgm:t>
    </dgm:pt>
    <dgm:pt modelId="{4B2B6C75-EE7E-4C79-86B4-B21027BC7BD5}" type="parTrans" cxnId="{A00E0DF9-7BB6-432C-AB4F-9E57897CEB34}">
      <dgm:prSet/>
      <dgm:spPr/>
    </dgm:pt>
    <dgm:pt modelId="{C8A01186-A056-423F-BB02-5C0B5E35A351}" type="sibTrans" cxnId="{A00E0DF9-7BB6-432C-AB4F-9E57897CEB34}">
      <dgm:prSet/>
      <dgm:spPr/>
    </dgm:pt>
    <dgm:pt modelId="{FAA71A35-5288-4E56-BDB7-0A1854813D98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600" dirty="0" smtClean="0"/>
            <a:t>Types</a:t>
          </a:r>
        </a:p>
        <a:p>
          <a:endParaRPr lang="en-IN" sz="1600" dirty="0"/>
        </a:p>
      </dgm:t>
    </dgm:pt>
    <dgm:pt modelId="{BA114969-719F-4115-9BC4-C9C39FEB2118}" type="parTrans" cxnId="{4A34EF82-6CCF-431A-BBF7-53741D0994DD}">
      <dgm:prSet/>
      <dgm:spPr/>
    </dgm:pt>
    <dgm:pt modelId="{A11101F7-8185-46C5-A371-9535476DF0A3}" type="sibTrans" cxnId="{4A34EF82-6CCF-431A-BBF7-53741D0994DD}">
      <dgm:prSet/>
      <dgm:spPr/>
    </dgm:pt>
    <dgm:pt modelId="{AC0D0680-0C9F-4EAC-8354-B5F94A3D3A9E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Microbiology of </a:t>
          </a:r>
          <a:r>
            <a:rPr lang="en-IN" sz="1800" dirty="0" err="1" smtClean="0"/>
            <a:t>periodontitis</a:t>
          </a:r>
          <a:endParaRPr lang="en-IN" sz="1800" dirty="0"/>
        </a:p>
      </dgm:t>
    </dgm:pt>
    <dgm:pt modelId="{ADB870B4-A6E7-4297-B671-473C5ED68BB4}" type="parTrans" cxnId="{10BDB472-D798-4B8A-9AFF-6E07C92C84CD}">
      <dgm:prSet/>
      <dgm:spPr/>
    </dgm:pt>
    <dgm:pt modelId="{354D59E9-516D-4100-B852-487A66B7418E}" type="sibTrans" cxnId="{10BDB472-D798-4B8A-9AFF-6E07C92C84CD}">
      <dgm:prSet/>
      <dgm:spPr/>
    </dgm:pt>
    <dgm:pt modelId="{6479DCA6-3DF7-45FB-8D12-E1402CD3E4CC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Diagnosis and management</a:t>
          </a:r>
          <a:r>
            <a:rPr lang="en-IN" sz="2000" dirty="0" smtClean="0"/>
            <a:t>.</a:t>
          </a:r>
          <a:endParaRPr lang="en-IN" sz="2000" dirty="0"/>
        </a:p>
      </dgm:t>
    </dgm:pt>
    <dgm:pt modelId="{6A044916-498B-47EC-8E23-98162F582B50}" type="parTrans" cxnId="{7A0D0F77-9EA4-4D0F-BB4B-77BE8D24C5F5}">
      <dgm:prSet/>
      <dgm:spPr/>
    </dgm:pt>
    <dgm:pt modelId="{52EBC622-4D0B-45C1-AF37-4C39F2BCA62B}" type="sibTrans" cxnId="{7A0D0F77-9EA4-4D0F-BB4B-77BE8D24C5F5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3A4EA9D-2D22-4524-A607-92F73F34552B}" type="presOf" srcId="{AC0D0680-0C9F-4EAC-8354-B5F94A3D3A9E}" destId="{ED89CD7F-7917-4904-80B4-783F736258A1}" srcOrd="0" destOrd="1" presId="urn:microsoft.com/office/officeart/2005/8/layout/vList5"/>
    <dgm:cxn modelId="{07D342E8-A58D-4BD2-BA83-C1440CD95D80}" type="presOf" srcId="{B36805F1-1A26-4EA3-9773-7CB7D0B74A47}" destId="{33B8C528-80B2-472D-9692-8F1788AB7EC9}" srcOrd="0" destOrd="0" presId="urn:microsoft.com/office/officeart/2005/8/layout/vList5"/>
    <dgm:cxn modelId="{4A34EF82-6CCF-431A-BBF7-53741D0994DD}" srcId="{69D16008-07C8-4217-92C4-09136E1731E2}" destId="{FAA71A35-5288-4E56-BDB7-0A1854813D98}" srcOrd="4" destOrd="0" parTransId="{BA114969-719F-4115-9BC4-C9C39FEB2118}" sibTransId="{A11101F7-8185-46C5-A371-9535476DF0A3}"/>
    <dgm:cxn modelId="{D16BCA10-DCEB-4C09-ACC1-D32F0D213DA2}" type="presOf" srcId="{B638C75D-5E26-4E3D-A5D4-23250FFCC06C}" destId="{F1D7AD5C-DB44-4A19-8B7F-FADF354433E5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78BDCB27-56A2-49F2-9536-60949C71EA88}" srcId="{69D16008-07C8-4217-92C4-09136E1731E2}" destId="{C6591132-2040-4A59-835F-ABEB7116B09F}" srcOrd="5" destOrd="0" parTransId="{7E3C5C76-5BB1-4D0C-B85E-2FE7D2F27F97}" sibTransId="{90DD30A3-491C-4F6B-B319-0168A7DB611A}"/>
    <dgm:cxn modelId="{C72C5F30-4F9F-4E8F-BC6A-B8ABBC8C5E2A}" type="presOf" srcId="{FAA71A35-5288-4E56-BDB7-0A1854813D98}" destId="{F1D7AD5C-DB44-4A19-8B7F-FADF354433E5}" srcOrd="0" destOrd="4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33F73D59-A1E2-4692-8970-E268197AF9A4}" type="presOf" srcId="{69D16008-07C8-4217-92C4-09136E1731E2}" destId="{D4CBDBA8-A4E6-4F9A-B98A-1579BA25CE39}" srcOrd="0" destOrd="0" presId="urn:microsoft.com/office/officeart/2005/8/layout/vList5"/>
    <dgm:cxn modelId="{4FD1A874-A99D-4365-8196-A6A4829BB1A2}" type="presOf" srcId="{C359A1FE-0145-4C64-A42E-34284E3F2E08}" destId="{ED89CD7F-7917-4904-80B4-783F736258A1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072FC69F-6063-47B3-8E1B-1CC501CB1008}" srcId="{69D16008-07C8-4217-92C4-09136E1731E2}" destId="{1CB4A781-18C0-4172-8328-7C258E2A832F}" srcOrd="2" destOrd="0" parTransId="{F90F6C85-063A-404E-97A8-920C3F5FC385}" sibTransId="{CC146FFD-FDE1-4BEA-B3E6-1BF1CA97FD11}"/>
    <dgm:cxn modelId="{7FD0C945-D6E6-4E8D-AFA0-4D5B70597F9D}" type="presOf" srcId="{CF78353C-ED4A-44F8-82B9-AB8E4EAFD0F1}" destId="{E67F6727-7A83-4D6F-B692-20DDFF77EE91}" srcOrd="0" destOrd="0" presId="urn:microsoft.com/office/officeart/2005/8/layout/vList5"/>
    <dgm:cxn modelId="{B6FE7BA8-823D-49AE-B6BD-9A2ACF1A5B8D}" type="presOf" srcId="{BEC341B5-715C-4901-B859-173625C02D71}" destId="{F1D7AD5C-DB44-4A19-8B7F-FADF354433E5}" srcOrd="0" destOrd="3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A8D6EE81-B664-4D35-8365-D46C6FD9EBB5}" type="presOf" srcId="{6479DCA6-3DF7-45FB-8D12-E1402CD3E4CC}" destId="{E67F6727-7A83-4D6F-B692-20DDFF77EE91}" srcOrd="0" destOrd="1" presId="urn:microsoft.com/office/officeart/2005/8/layout/vList5"/>
    <dgm:cxn modelId="{C8C0C323-5E9A-4456-B695-80F1E6C9E554}" type="presOf" srcId="{5260BC04-2E54-4DD6-B732-1654F3DF9B7A}" destId="{F1D7AD5C-DB44-4A19-8B7F-FADF354433E5}" srcOrd="0" destOrd="1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A00E0DF9-7BB6-432C-AB4F-9E57897CEB34}" srcId="{69D16008-07C8-4217-92C4-09136E1731E2}" destId="{BEC341B5-715C-4901-B859-173625C02D71}" srcOrd="3" destOrd="0" parTransId="{4B2B6C75-EE7E-4C79-86B4-B21027BC7BD5}" sibTransId="{C8A01186-A056-423F-BB02-5C0B5E35A351}"/>
    <dgm:cxn modelId="{4E4AAF5C-0CEC-459B-9968-E1BD9B6FE85E}" type="presOf" srcId="{A941703B-3989-4CCF-82DF-D90B0FAABB1E}" destId="{9C9D0967-FA58-46BA-9235-5B5B6530A1AA}" srcOrd="0" destOrd="0" presId="urn:microsoft.com/office/officeart/2005/8/layout/vList5"/>
    <dgm:cxn modelId="{7A0D0F77-9EA4-4D0F-BB4B-77BE8D24C5F5}" srcId="{85681603-BE50-42FD-A9CC-64FFB9A98157}" destId="{6479DCA6-3DF7-45FB-8D12-E1402CD3E4CC}" srcOrd="1" destOrd="0" parTransId="{6A044916-498B-47EC-8E23-98162F582B50}" sibTransId="{52EBC622-4D0B-45C1-AF37-4C39F2BCA62B}"/>
    <dgm:cxn modelId="{A6674487-C48F-4248-9A16-18A1089186C4}" srcId="{69D16008-07C8-4217-92C4-09136E1731E2}" destId="{5260BC04-2E54-4DD6-B732-1654F3DF9B7A}" srcOrd="1" destOrd="0" parTransId="{823D52D9-CBCF-4B00-92CB-1256FD6DC67F}" sibTransId="{F45411B7-FCF6-49AB-BFE2-C0C07C165954}"/>
    <dgm:cxn modelId="{E180650A-64F1-4090-9855-EFC9194E684C}" type="presOf" srcId="{1CB4A781-18C0-4172-8328-7C258E2A832F}" destId="{F1D7AD5C-DB44-4A19-8B7F-FADF354433E5}" srcOrd="0" destOrd="2" presId="urn:microsoft.com/office/officeart/2005/8/layout/vList5"/>
    <dgm:cxn modelId="{AE298CF0-D940-4EC6-A952-57BDBD4F2E10}" type="presOf" srcId="{85681603-BE50-42FD-A9CC-64FFB9A98157}" destId="{CF365A74-CAAD-414D-A1D9-DFD9ADC1E2B8}" srcOrd="0" destOrd="0" presId="urn:microsoft.com/office/officeart/2005/8/layout/vList5"/>
    <dgm:cxn modelId="{10BDB472-D798-4B8A-9AFF-6E07C92C84CD}" srcId="{A941703B-3989-4CCF-82DF-D90B0FAABB1E}" destId="{AC0D0680-0C9F-4EAC-8354-B5F94A3D3A9E}" srcOrd="1" destOrd="0" parTransId="{ADB870B4-A6E7-4297-B671-473C5ED68BB4}" sibTransId="{354D59E9-516D-4100-B852-487A66B7418E}"/>
    <dgm:cxn modelId="{2F8C99F0-D825-490E-A5D0-C3DC3FA207DA}" type="presOf" srcId="{C6591132-2040-4A59-835F-ABEB7116B09F}" destId="{F1D7AD5C-DB44-4A19-8B7F-FADF354433E5}" srcOrd="0" destOrd="5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EE217AFE-D502-4F68-87CC-B24A500EFA68}" type="presParOf" srcId="{33B8C528-80B2-472D-9692-8F1788AB7EC9}" destId="{DD4A62C7-52B3-4878-BF01-E85F977063BD}" srcOrd="0" destOrd="0" presId="urn:microsoft.com/office/officeart/2005/8/layout/vList5"/>
    <dgm:cxn modelId="{740E6317-711A-44D1-8FA8-52A4A1B12C90}" type="presParOf" srcId="{DD4A62C7-52B3-4878-BF01-E85F977063BD}" destId="{D4CBDBA8-A4E6-4F9A-B98A-1579BA25CE39}" srcOrd="0" destOrd="0" presId="urn:microsoft.com/office/officeart/2005/8/layout/vList5"/>
    <dgm:cxn modelId="{7C58DFD0-490E-474F-B164-7A9407F32D6A}" type="presParOf" srcId="{DD4A62C7-52B3-4878-BF01-E85F977063BD}" destId="{F1D7AD5C-DB44-4A19-8B7F-FADF354433E5}" srcOrd="1" destOrd="0" presId="urn:microsoft.com/office/officeart/2005/8/layout/vList5"/>
    <dgm:cxn modelId="{A18E3BDD-673C-41E4-A4FA-8DACFFA17980}" type="presParOf" srcId="{33B8C528-80B2-472D-9692-8F1788AB7EC9}" destId="{C20CC4C3-A18D-47A0-B61A-C86FAC7878AB}" srcOrd="1" destOrd="0" presId="urn:microsoft.com/office/officeart/2005/8/layout/vList5"/>
    <dgm:cxn modelId="{6AA3F0D3-C16D-41B8-92A0-B9B27A6E5AED}" type="presParOf" srcId="{33B8C528-80B2-472D-9692-8F1788AB7EC9}" destId="{54A3307B-93E8-4A13-9DC4-895525361CF7}" srcOrd="2" destOrd="0" presId="urn:microsoft.com/office/officeart/2005/8/layout/vList5"/>
    <dgm:cxn modelId="{9137D09A-22F5-4941-B962-0360A860DEAA}" type="presParOf" srcId="{54A3307B-93E8-4A13-9DC4-895525361CF7}" destId="{9C9D0967-FA58-46BA-9235-5B5B6530A1AA}" srcOrd="0" destOrd="0" presId="urn:microsoft.com/office/officeart/2005/8/layout/vList5"/>
    <dgm:cxn modelId="{B610A402-FF91-4EE3-82A2-C3321BCB3783}" type="presParOf" srcId="{54A3307B-93E8-4A13-9DC4-895525361CF7}" destId="{ED89CD7F-7917-4904-80B4-783F736258A1}" srcOrd="1" destOrd="0" presId="urn:microsoft.com/office/officeart/2005/8/layout/vList5"/>
    <dgm:cxn modelId="{AA29FFB3-0FD6-463F-BCD9-A7F9C382C601}" type="presParOf" srcId="{33B8C528-80B2-472D-9692-8F1788AB7EC9}" destId="{644D8222-4A71-4720-8FA7-1D26A5AFF0B5}" srcOrd="3" destOrd="0" presId="urn:microsoft.com/office/officeart/2005/8/layout/vList5"/>
    <dgm:cxn modelId="{9039106B-2EBD-4DB0-AB29-A8ACDF318E4A}" type="presParOf" srcId="{33B8C528-80B2-472D-9692-8F1788AB7EC9}" destId="{AFE0987D-7B5A-4C81-BA3B-2D2739472C53}" srcOrd="4" destOrd="0" presId="urn:microsoft.com/office/officeart/2005/8/layout/vList5"/>
    <dgm:cxn modelId="{3D9A6038-F5A9-4D19-AB1F-626730C8D8BD}" type="presParOf" srcId="{AFE0987D-7B5A-4C81-BA3B-2D2739472C53}" destId="{CF365A74-CAAD-414D-A1D9-DFD9ADC1E2B8}" srcOrd="0" destOrd="0" presId="urn:microsoft.com/office/officeart/2005/8/layout/vList5"/>
    <dgm:cxn modelId="{6F6CDC58-3CED-4376-AA34-7E1637CC09B1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8960" y="1463040"/>
            <a:ext cx="8375091" cy="1950720"/>
          </a:xfrm>
          <a:ln>
            <a:noFill/>
          </a:ln>
        </p:spPr>
        <p:txBody>
          <a:bodyPr vert="horz" tIns="0" rIns="1950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8960" y="3443772"/>
            <a:ext cx="8378342" cy="1869440"/>
          </a:xfrm>
        </p:spPr>
        <p:txBody>
          <a:bodyPr lIns="0" rIns="19506"/>
          <a:lstStyle>
            <a:lvl1pPr marL="0" marR="48765" indent="0" algn="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975362"/>
            <a:ext cx="219456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975362"/>
            <a:ext cx="642112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9" y="1404519"/>
            <a:ext cx="829056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09" y="2884975"/>
            <a:ext cx="8290560" cy="1610359"/>
          </a:xfrm>
        </p:spPr>
        <p:txBody>
          <a:bodyPr lIns="48765" rIns="48765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 tIns="4876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978931"/>
            <a:ext cx="4309534" cy="703309"/>
          </a:xfrm>
        </p:spPr>
        <p:txBody>
          <a:bodyPr lIns="48765" tIns="0" rIns="48765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983741"/>
            <a:ext cx="4311227" cy="698499"/>
          </a:xfrm>
        </p:spPr>
        <p:txBody>
          <a:bodyPr lIns="48765" tIns="0" rIns="48765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682240"/>
            <a:ext cx="4309534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682240"/>
            <a:ext cx="4311227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859520" cy="1219200"/>
          </a:xfrm>
        </p:spPr>
        <p:txBody>
          <a:bodyPr vert="horz" tIns="4876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2"/>
            <a:ext cx="292608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0" y="1788160"/>
            <a:ext cx="2926080" cy="4876800"/>
          </a:xfrm>
        </p:spPr>
        <p:txBody>
          <a:bodyPr lIns="19506" rIns="1950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1788160"/>
            <a:ext cx="5452533" cy="4876800"/>
          </a:xfrm>
        </p:spPr>
        <p:txBody>
          <a:bodyPr tIns="0"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76803" y="1181949"/>
            <a:ext cx="560832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537743" y="5717087"/>
            <a:ext cx="165811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255463"/>
            <a:ext cx="2360371" cy="1688129"/>
          </a:xfrm>
        </p:spPr>
        <p:txBody>
          <a:bodyPr vert="horz" lIns="48765" tIns="48765" rIns="48765" bIns="48765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17371"/>
            <a:ext cx="2357120" cy="2324608"/>
          </a:xfrm>
        </p:spPr>
        <p:txBody>
          <a:bodyPr lIns="68271" rIns="48765" bIns="48765" anchor="t"/>
          <a:lstStyle>
            <a:lvl1pPr marL="0" indent="0" algn="l">
              <a:spcBef>
                <a:spcPts val="267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5680" y="6780107"/>
            <a:ext cx="650240" cy="389467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18179" y="1279485"/>
            <a:ext cx="4925568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160" y="6204373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73600" y="6634481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160" y="-7620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73600" y="-7620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  <a:prstGeom prst="rect">
            <a:avLst/>
          </a:prstGeom>
        </p:spPr>
        <p:txBody>
          <a:bodyPr vert="horz" lIns="0" tIns="4876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7680" y="2064512"/>
            <a:ext cx="8778240" cy="4681728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7680" y="6780107"/>
            <a:ext cx="22758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06/07/2022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44800" y="6780107"/>
            <a:ext cx="357632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3120" y="6780107"/>
            <a:ext cx="8128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285" y="215902"/>
            <a:ext cx="9792585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342733724" r:id="rId1"/>
    <p:sldLayoutId id="2342733725" r:id="rId2"/>
    <p:sldLayoutId id="2342733726" r:id="rId3"/>
    <p:sldLayoutId id="2342733727" r:id="rId4"/>
    <p:sldLayoutId id="2342733728" r:id="rId5"/>
    <p:sldLayoutId id="2342733729" r:id="rId6"/>
    <p:sldLayoutId id="2342733730" r:id="rId7"/>
    <p:sldLayoutId id="2342733731" r:id="rId8"/>
    <p:sldLayoutId id="2342733732" r:id="rId9"/>
    <p:sldLayoutId id="2342733733" r:id="rId10"/>
    <p:sldLayoutId id="2342733734" r:id="rId11"/>
    <p:sldLayoutId id="2342733735" r:id="rId12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2590" indent="-29259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09" indent="-26333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indent="-26333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889" indent="-22431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478" indent="-22431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53068" indent="-22431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28" indent="-1950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0718" indent="-19506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33307" indent="-1950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GINGIVA AND PERIODONTIUM IN CHILDREN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667000"/>
          <a:ext cx="7159901" cy="191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Normal</a:t>
                      </a:r>
                      <a:r>
                        <a:rPr lang="en-US" baseline="0" dirty="0" smtClean="0"/>
                        <a:t> features of </a:t>
                      </a:r>
                      <a:r>
                        <a:rPr lang="en-US" baseline="0" dirty="0" err="1" smtClean="0"/>
                        <a:t>gingiva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Classification of periodontal disease.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Types of periodontal disease.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Microbiology of </a:t>
                      </a:r>
                      <a:r>
                        <a:rPr lang="en-US" baseline="0" dirty="0" err="1" smtClean="0"/>
                        <a:t>periodontics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Etiopathogenesis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Diagnosis and management.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16764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200400" y="304800"/>
            <a:ext cx="3084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CATEGORY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83</Words>
  <Application>Microsoft Office PowerPoint</Application>
  <PresentationFormat>Custom</PresentationFormat>
  <Paragraphs>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2022-05-28T05:57:24Z</dcterms:created>
  <dcterms:modified xsi:type="dcterms:W3CDTF">2022-07-06T07:27:03Z</dcterms:modified>
  <cp:category/>
</cp:coreProperties>
</file>